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8"/>
  </p:notesMasterIdLst>
  <p:sldIdLst>
    <p:sldId id="261" r:id="rId2"/>
    <p:sldId id="353" r:id="rId3"/>
    <p:sldId id="331" r:id="rId4"/>
    <p:sldId id="354" r:id="rId5"/>
    <p:sldId id="326" r:id="rId6"/>
    <p:sldId id="295" r:id="rId7"/>
    <p:sldId id="336" r:id="rId8"/>
    <p:sldId id="343" r:id="rId9"/>
    <p:sldId id="344" r:id="rId10"/>
    <p:sldId id="345" r:id="rId11"/>
    <p:sldId id="303" r:id="rId12"/>
    <p:sldId id="346" r:id="rId13"/>
    <p:sldId id="347" r:id="rId14"/>
    <p:sldId id="355" r:id="rId15"/>
    <p:sldId id="351" r:id="rId16"/>
    <p:sldId id="352" r:id="rId17"/>
    <p:sldId id="337" r:id="rId18"/>
    <p:sldId id="349" r:id="rId19"/>
    <p:sldId id="356" r:id="rId20"/>
    <p:sldId id="340" r:id="rId21"/>
    <p:sldId id="365" r:id="rId22"/>
    <p:sldId id="366" r:id="rId23"/>
    <p:sldId id="342" r:id="rId24"/>
    <p:sldId id="367" r:id="rId25"/>
    <p:sldId id="357" r:id="rId26"/>
    <p:sldId id="333" r:id="rId27"/>
    <p:sldId id="334" r:id="rId28"/>
    <p:sldId id="323" r:id="rId29"/>
    <p:sldId id="368" r:id="rId30"/>
    <p:sldId id="371" r:id="rId31"/>
    <p:sldId id="372" r:id="rId32"/>
    <p:sldId id="364" r:id="rId33"/>
    <p:sldId id="299" r:id="rId34"/>
    <p:sldId id="374" r:id="rId35"/>
    <p:sldId id="375" r:id="rId36"/>
    <p:sldId id="376" r:id="rId37"/>
    <p:sldId id="377" r:id="rId38"/>
    <p:sldId id="378" r:id="rId39"/>
    <p:sldId id="396" r:id="rId40"/>
    <p:sldId id="394" r:id="rId41"/>
    <p:sldId id="379" r:id="rId42"/>
    <p:sldId id="381" r:id="rId43"/>
    <p:sldId id="387" r:id="rId44"/>
    <p:sldId id="382" r:id="rId45"/>
    <p:sldId id="383" r:id="rId46"/>
    <p:sldId id="384" r:id="rId47"/>
    <p:sldId id="385" r:id="rId48"/>
    <p:sldId id="386" r:id="rId49"/>
    <p:sldId id="380" r:id="rId50"/>
    <p:sldId id="388" r:id="rId51"/>
    <p:sldId id="392" r:id="rId52"/>
    <p:sldId id="390" r:id="rId53"/>
    <p:sldId id="393" r:id="rId54"/>
    <p:sldId id="362" r:id="rId55"/>
    <p:sldId id="391" r:id="rId56"/>
    <p:sldId id="327" r:id="rId57"/>
  </p:sldIdLst>
  <p:sldSz cx="9144000" cy="6858000" type="screen4x3"/>
  <p:notesSz cx="6858000" cy="994568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BFBFBF"/>
    <a:srgbClr val="E7E6E6"/>
    <a:srgbClr val="C3A397"/>
    <a:srgbClr val="BCCDF2"/>
    <a:srgbClr val="8DB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61" autoAdjust="0"/>
    <p:restoredTop sz="94434" autoAdjust="0"/>
  </p:normalViewPr>
  <p:slideViewPr>
    <p:cSldViewPr snapToGrid="0">
      <p:cViewPr varScale="1">
        <p:scale>
          <a:sx n="70" d="100"/>
          <a:sy n="70" d="100"/>
        </p:scale>
        <p:origin x="122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F0CBD4-C893-4733-85E2-78CD0E283AD7}" type="datetimeFigureOut">
              <a:rPr lang="de-DE" smtClean="0"/>
              <a:t>11.02.2017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43013"/>
            <a:ext cx="447675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152476-D8CA-4E0E-B2AF-86E46EE8D24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1600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152476-D8CA-4E0E-B2AF-86E46EE8D242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7379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152476-D8CA-4E0E-B2AF-86E46EE8D242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4978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19297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3225892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8" r="2059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39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compurama-Radolfzell@gmx.de" TargetMode="External"/><Relationship Id="rId2" Type="http://schemas.openxmlformats.org/officeDocument/2006/relationships/hyperlink" Target="mailto:Stefanie.Hepfer@Radolfzell.d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/>
        </p:nvGrpSpPr>
        <p:grpSpPr>
          <a:xfrm>
            <a:off x="1749727" y="315654"/>
            <a:ext cx="6052457" cy="6226692"/>
            <a:chOff x="5251076" y="1981198"/>
            <a:chExt cx="2384540" cy="2656627"/>
          </a:xfrm>
        </p:grpSpPr>
        <p:pic>
          <p:nvPicPr>
            <p:cNvPr id="8" name="Picture 2" descr="http://db-service.toubiz.de/var/plain_site/storage/images/orte/radolfzell-am-bodensee/volkshochschule-radolfzell/vhslogo/791649-1-ger-DE/vhsLOGO_reference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87908" l="0" r="49696">
                          <a14:foregroundMark x1="32252" y1="19281" x2="32252" y2="19281"/>
                          <a14:foregroundMark x1="12373" y1="82026" x2="12373" y2="82026"/>
                          <a14:foregroundMark x1="13590" y1="79739" x2="13590" y2="79739"/>
                          <a14:foregroundMark x1="10345" y1="83660" x2="10345" y2="83660"/>
                          <a14:foregroundMark x1="8925" y1="85294" x2="8925" y2="85294"/>
                          <a14:foregroundMark x1="8316" y1="86601" x2="8316" y2="86601"/>
                          <a14:foregroundMark x1="11156" y1="83007" x2="11156" y2="83007"/>
                        </a14:backgroundRemoval>
                      </a14:imgEffect>
                      <a14:imgEffect>
                        <a14:brightnessContrast bright="-13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10253"/>
            <a:stretch/>
          </p:blipFill>
          <p:spPr bwMode="auto">
            <a:xfrm>
              <a:off x="5251076" y="1981198"/>
              <a:ext cx="2384540" cy="2656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feld 8"/>
            <p:cNvSpPr txBox="1"/>
            <p:nvPr/>
          </p:nvSpPr>
          <p:spPr>
            <a:xfrm rot="16200000">
              <a:off x="5502114" y="2684399"/>
              <a:ext cx="1686458" cy="1693227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7181896"/>
                </a:avLst>
              </a:prstTxWarp>
              <a:spAutoFit/>
            </a:bodyPr>
            <a:lstStyle/>
            <a:p>
              <a:r>
                <a:rPr lang="de-DE" sz="8000" b="1" dirty="0" smtClean="0"/>
                <a:t>             C o m p u R a m a</a:t>
              </a:r>
              <a:endParaRPr lang="de-DE" sz="8000" b="1" dirty="0"/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6645845" y="3129259"/>
              <a:ext cx="837561" cy="5121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 dirty="0"/>
                <a:t>I</a:t>
              </a:r>
              <a:r>
                <a:rPr lang="de-DE" sz="2400" b="1" dirty="0" smtClean="0"/>
                <a:t>deenschmiede</a:t>
              </a:r>
            </a:p>
            <a:p>
              <a:r>
                <a:rPr lang="de-DE" sz="2400" b="1" dirty="0" smtClean="0"/>
                <a:t>VHS</a:t>
              </a:r>
            </a:p>
            <a:p>
              <a:r>
                <a:rPr lang="de-DE" sz="2400" b="1" dirty="0" smtClean="0"/>
                <a:t>Radolfzell e.V.</a:t>
              </a:r>
              <a:endParaRPr lang="de-DE" sz="2400" b="1" dirty="0"/>
            </a:p>
          </p:txBody>
        </p:sp>
      </p:grpSp>
      <p:grpSp>
        <p:nvGrpSpPr>
          <p:cNvPr id="2" name="Gruppieren 1"/>
          <p:cNvGrpSpPr/>
          <p:nvPr/>
        </p:nvGrpSpPr>
        <p:grpSpPr>
          <a:xfrm>
            <a:off x="141747" y="2050216"/>
            <a:ext cx="8918429" cy="3192405"/>
            <a:chOff x="141747" y="2050216"/>
            <a:chExt cx="8918429" cy="3192405"/>
          </a:xfrm>
        </p:grpSpPr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054865">
              <a:off x="3489788" y="2050216"/>
              <a:ext cx="5570388" cy="1244220"/>
            </a:xfrm>
            <a:prstGeom prst="rect">
              <a:avLst/>
            </a:prstGeom>
          </p:spPr>
        </p:pic>
        <p:sp>
          <p:nvSpPr>
            <p:cNvPr id="16" name="Textfeld 15"/>
            <p:cNvSpPr txBox="1"/>
            <p:nvPr/>
          </p:nvSpPr>
          <p:spPr>
            <a:xfrm rot="20064847">
              <a:off x="141747" y="3919182"/>
              <a:ext cx="3743332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8000" b="1" i="1" dirty="0" smtClean="0"/>
                <a:t>10 Jahre</a:t>
              </a:r>
              <a:endParaRPr lang="de-DE" sz="8000" b="1" i="1" dirty="0"/>
            </a:p>
          </p:txBody>
        </p:sp>
      </p:grpSp>
      <p:pic>
        <p:nvPicPr>
          <p:cNvPr id="12" name="Grafik 1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128" y="450375"/>
            <a:ext cx="6578221" cy="523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1231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09433" y="177421"/>
            <a:ext cx="2105063" cy="646331"/>
          </a:xfrm>
          <a:prstGeom prst="rect">
            <a:avLst/>
          </a:prstGeom>
          <a:solidFill>
            <a:srgbClr val="FFFFFF">
              <a:alpha val="49804"/>
            </a:srgb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solidFill>
                  <a:srgbClr val="0070C0"/>
                </a:solidFill>
              </a:rPr>
              <a:t>Gründung</a:t>
            </a:r>
            <a:endParaRPr lang="de-DE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6689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296"/>
            <a:ext cx="13024986" cy="6871648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09433" y="177421"/>
            <a:ext cx="2105063" cy="646331"/>
          </a:xfrm>
          <a:prstGeom prst="rect">
            <a:avLst/>
          </a:prstGeom>
          <a:solidFill>
            <a:srgbClr val="FFFFFF">
              <a:alpha val="49804"/>
            </a:srgb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solidFill>
                  <a:srgbClr val="0070C0"/>
                </a:solidFill>
              </a:rPr>
              <a:t>Gründung</a:t>
            </a:r>
            <a:endParaRPr lang="de-DE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2582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7778E-6 -7.40741E-7 L -0.42413 0.00347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15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" t="12838" r="8295" b="-500"/>
          <a:stretch/>
        </p:blipFill>
        <p:spPr>
          <a:xfrm>
            <a:off x="1" y="7809"/>
            <a:ext cx="9143999" cy="685019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09433" y="177421"/>
            <a:ext cx="2105063" cy="646331"/>
          </a:xfrm>
          <a:prstGeom prst="rect">
            <a:avLst/>
          </a:prstGeom>
          <a:solidFill>
            <a:srgbClr val="FFFFFF">
              <a:alpha val="49804"/>
            </a:srgb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solidFill>
                  <a:srgbClr val="0070C0"/>
                </a:solidFill>
              </a:rPr>
              <a:t>Gründung</a:t>
            </a:r>
            <a:endParaRPr lang="de-DE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6740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99" y="1815152"/>
            <a:ext cx="8874397" cy="308439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" name="Textfeld 3"/>
          <p:cNvSpPr txBox="1"/>
          <p:nvPr/>
        </p:nvSpPr>
        <p:spPr>
          <a:xfrm>
            <a:off x="409433" y="177421"/>
            <a:ext cx="2105063" cy="646331"/>
          </a:xfrm>
          <a:prstGeom prst="rect">
            <a:avLst/>
          </a:prstGeom>
          <a:solidFill>
            <a:srgbClr val="FFFFFF">
              <a:alpha val="49804"/>
            </a:srgb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solidFill>
                  <a:srgbClr val="0070C0"/>
                </a:solidFill>
              </a:rPr>
              <a:t>Gründung</a:t>
            </a:r>
            <a:endParaRPr lang="de-DE" sz="3600" b="1" dirty="0">
              <a:solidFill>
                <a:srgbClr val="0070C0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6987654" y="4612943"/>
            <a:ext cx="859809" cy="19106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30023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335" y="460023"/>
            <a:ext cx="5773084" cy="5903108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2688578" y="2626747"/>
            <a:ext cx="3302827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1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Flyer</a:t>
            </a:r>
            <a:endParaRPr lang="de-DE" sz="1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17676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86" y="143449"/>
            <a:ext cx="3143804" cy="65609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feld 4"/>
          <p:cNvSpPr txBox="1"/>
          <p:nvPr/>
        </p:nvSpPr>
        <p:spPr>
          <a:xfrm rot="16200000">
            <a:off x="2593865" y="899874"/>
            <a:ext cx="2159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solidFill>
                  <a:srgbClr val="0070C0"/>
                </a:solidFill>
              </a:rPr>
              <a:t>Flyer 2007</a:t>
            </a:r>
            <a:endParaRPr lang="de-DE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3658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82"/>
          <a:stretch/>
        </p:blipFill>
        <p:spPr>
          <a:xfrm>
            <a:off x="206486" y="143449"/>
            <a:ext cx="3143804" cy="656098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feld 3"/>
          <p:cNvSpPr txBox="1"/>
          <p:nvPr/>
        </p:nvSpPr>
        <p:spPr>
          <a:xfrm rot="16200000">
            <a:off x="2593865" y="899874"/>
            <a:ext cx="2159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solidFill>
                  <a:srgbClr val="0070C0"/>
                </a:solidFill>
              </a:rPr>
              <a:t>Flyer 2007</a:t>
            </a:r>
            <a:endParaRPr lang="de-DE" sz="3600" b="1" dirty="0">
              <a:solidFill>
                <a:srgbClr val="0070C0"/>
              </a:solidFill>
            </a:endParaRPr>
          </a:p>
        </p:txBody>
      </p:sp>
      <p:grpSp>
        <p:nvGrpSpPr>
          <p:cNvPr id="5" name="Gruppieren 4"/>
          <p:cNvGrpSpPr/>
          <p:nvPr/>
        </p:nvGrpSpPr>
        <p:grpSpPr>
          <a:xfrm>
            <a:off x="4126398" y="1089790"/>
            <a:ext cx="4735391" cy="4637610"/>
            <a:chOff x="4332562" y="1210198"/>
            <a:chExt cx="4735391" cy="4637610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32562" y="1210198"/>
              <a:ext cx="4735391" cy="463761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7" name="Textfeld 6"/>
            <p:cNvSpPr txBox="1"/>
            <p:nvPr/>
          </p:nvSpPr>
          <p:spPr>
            <a:xfrm>
              <a:off x="4451682" y="5258632"/>
              <a:ext cx="7174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 smtClean="0">
                  <a:solidFill>
                    <a:srgbClr val="0070C0"/>
                  </a:solidFill>
                </a:rPr>
                <a:t>2008</a:t>
              </a:r>
              <a:endParaRPr lang="de-DE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3996622" y="333790"/>
            <a:ext cx="4946722" cy="6370640"/>
            <a:chOff x="4019063" y="161948"/>
            <a:chExt cx="5135573" cy="6481648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19063" y="161948"/>
              <a:ext cx="5135573" cy="6481648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0" name="Textfeld 9"/>
            <p:cNvSpPr txBox="1"/>
            <p:nvPr/>
          </p:nvSpPr>
          <p:spPr>
            <a:xfrm>
              <a:off x="4192999" y="5893185"/>
              <a:ext cx="7174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 smtClean="0">
                  <a:solidFill>
                    <a:srgbClr val="0070C0"/>
                  </a:solidFill>
                </a:rPr>
                <a:t>2009</a:t>
              </a:r>
              <a:endParaRPr lang="de-DE" b="1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58628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9521483" y="7155005"/>
            <a:ext cx="717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0070C0"/>
                </a:solidFill>
              </a:rPr>
              <a:t>2009</a:t>
            </a:r>
            <a:endParaRPr lang="de-DE" b="1" dirty="0">
              <a:solidFill>
                <a:srgbClr val="0070C0"/>
              </a:solidFill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/>
          <a:srcRect l="3248" t="1146" r="2170" b="848"/>
          <a:stretch/>
        </p:blipFill>
        <p:spPr>
          <a:xfrm>
            <a:off x="206486" y="143449"/>
            <a:ext cx="3143804" cy="656098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feld 11"/>
          <p:cNvSpPr txBox="1"/>
          <p:nvPr/>
        </p:nvSpPr>
        <p:spPr>
          <a:xfrm rot="16200000">
            <a:off x="2593865" y="899874"/>
            <a:ext cx="2159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solidFill>
                  <a:srgbClr val="0070C0"/>
                </a:solidFill>
              </a:rPr>
              <a:t>Flyer 2009</a:t>
            </a:r>
            <a:endParaRPr lang="de-DE" sz="3600" b="1" dirty="0">
              <a:solidFill>
                <a:srgbClr val="0070C0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972" y="1323832"/>
            <a:ext cx="5090244" cy="404150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79050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78" y="143449"/>
            <a:ext cx="3118212" cy="656098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feld 3"/>
          <p:cNvSpPr txBox="1"/>
          <p:nvPr/>
        </p:nvSpPr>
        <p:spPr>
          <a:xfrm rot="16200000">
            <a:off x="2593865" y="899874"/>
            <a:ext cx="2159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solidFill>
                  <a:srgbClr val="0070C0"/>
                </a:solidFill>
              </a:rPr>
              <a:t>Flyer 2017</a:t>
            </a:r>
            <a:endParaRPr lang="de-DE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9180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335" y="460023"/>
            <a:ext cx="5773084" cy="5903108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799055" y="2626747"/>
            <a:ext cx="708187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1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Homepage</a:t>
            </a:r>
            <a:endParaRPr lang="de-DE" sz="1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73528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300253" y="933313"/>
            <a:ext cx="862538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e-DE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Betreff: </a:t>
            </a:r>
            <a:r>
              <a:rPr lang="de-DE" sz="3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Exkursion</a:t>
            </a:r>
          </a:p>
          <a:p>
            <a:pPr>
              <a:spcAft>
                <a:spcPts val="0"/>
              </a:spcAft>
            </a:pPr>
            <a:r>
              <a:rPr lang="de-DE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Datum: Tue, 24 Jan 2017 </a:t>
            </a:r>
            <a:r>
              <a:rPr lang="de-DE" sz="3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09:56:38</a:t>
            </a:r>
            <a:endParaRPr lang="de-DE" sz="3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DE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Von</a:t>
            </a:r>
            <a:r>
              <a:rPr lang="de-DE" sz="3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de-DE" sz="3600" b="1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Stefanie.Hepfer@Radolfzell.de</a:t>
            </a:r>
            <a:endParaRPr lang="de-DE" sz="3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DE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An: </a:t>
            </a:r>
            <a:r>
              <a:rPr lang="de-DE" sz="3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de-DE" sz="3600" b="1" u="sng" dirty="0" smtClean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compurama-Radolfzell@gmx.de</a:t>
            </a:r>
            <a:endParaRPr lang="de-DE" sz="3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DE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...</a:t>
            </a:r>
          </a:p>
          <a:p>
            <a:pPr>
              <a:spcAft>
                <a:spcPts val="0"/>
              </a:spcAft>
            </a:pPr>
            <a:r>
              <a:rPr lang="de-DE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Wir wünschen Ihnen eine erfolgreiche Exkursion und vorab alles Gute zu Ihrem </a:t>
            </a:r>
            <a:r>
              <a:rPr lang="de-DE" sz="3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DE" sz="3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3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10-Jährigen </a:t>
            </a:r>
            <a:r>
              <a:rPr lang="de-DE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Bestehen!</a:t>
            </a:r>
          </a:p>
          <a:p>
            <a:pPr>
              <a:spcAft>
                <a:spcPts val="0"/>
              </a:spcAft>
            </a:pPr>
            <a:r>
              <a:rPr lang="de-DE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...</a:t>
            </a:r>
          </a:p>
          <a:p>
            <a:pPr>
              <a:spcAft>
                <a:spcPts val="0"/>
              </a:spcAft>
            </a:pPr>
            <a:r>
              <a:rPr lang="de-DE" sz="3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Assistenz Oberbürgermeister Staab</a:t>
            </a:r>
            <a:endParaRPr lang="de-DE" sz="3600" b="1" dirty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File:Radolfzell Wappe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313" y="159326"/>
            <a:ext cx="1692324" cy="179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7030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14" y="2210938"/>
            <a:ext cx="8446710" cy="211540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feld 2"/>
          <p:cNvSpPr txBox="1"/>
          <p:nvPr/>
        </p:nvSpPr>
        <p:spPr>
          <a:xfrm>
            <a:off x="409433" y="177421"/>
            <a:ext cx="2255617" cy="646331"/>
          </a:xfrm>
          <a:prstGeom prst="rect">
            <a:avLst/>
          </a:prstGeom>
          <a:noFill/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solidFill>
                  <a:srgbClr val="0070C0"/>
                </a:solidFill>
              </a:rPr>
              <a:t>Homepage</a:t>
            </a:r>
            <a:endParaRPr lang="de-DE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5105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09433" y="177421"/>
            <a:ext cx="2255617" cy="646331"/>
          </a:xfrm>
          <a:prstGeom prst="rect">
            <a:avLst/>
          </a:prstGeom>
          <a:solidFill>
            <a:srgbClr val="FFFFFF">
              <a:alpha val="49804"/>
            </a:srgb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solidFill>
                  <a:srgbClr val="0070C0"/>
                </a:solidFill>
              </a:rPr>
              <a:t>Homepage</a:t>
            </a:r>
            <a:endParaRPr lang="de-DE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2077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09433" y="177421"/>
            <a:ext cx="2255617" cy="646331"/>
          </a:xfrm>
          <a:prstGeom prst="rect">
            <a:avLst/>
          </a:prstGeom>
          <a:solidFill>
            <a:srgbClr val="FFFFFF">
              <a:alpha val="49804"/>
            </a:srgb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solidFill>
                  <a:srgbClr val="0070C0"/>
                </a:solidFill>
              </a:rPr>
              <a:t>Homepage</a:t>
            </a:r>
            <a:endParaRPr lang="de-DE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4207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"/>
          <a:stretch/>
        </p:blipFill>
        <p:spPr>
          <a:xfrm>
            <a:off x="0" y="95513"/>
            <a:ext cx="9144000" cy="668059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3641" y="82085"/>
            <a:ext cx="1670208" cy="373063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"/>
          </a:effectLst>
        </p:spPr>
      </p:pic>
      <p:sp>
        <p:nvSpPr>
          <p:cNvPr id="6" name="Textfeld 5"/>
          <p:cNvSpPr txBox="1"/>
          <p:nvPr/>
        </p:nvSpPr>
        <p:spPr>
          <a:xfrm>
            <a:off x="409433" y="177421"/>
            <a:ext cx="2255617" cy="646331"/>
          </a:xfrm>
          <a:prstGeom prst="rect">
            <a:avLst/>
          </a:prstGeom>
          <a:solidFill>
            <a:srgbClr val="FFFFFF">
              <a:alpha val="49804"/>
            </a:srgb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solidFill>
                  <a:srgbClr val="0070C0"/>
                </a:solidFill>
              </a:rPr>
              <a:t>Homepage</a:t>
            </a:r>
            <a:endParaRPr lang="de-DE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8505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09433" y="177421"/>
            <a:ext cx="2255617" cy="646331"/>
          </a:xfrm>
          <a:prstGeom prst="rect">
            <a:avLst/>
          </a:prstGeom>
          <a:solidFill>
            <a:srgbClr val="FFFFFF">
              <a:alpha val="49804"/>
            </a:srgb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solidFill>
                  <a:srgbClr val="0070C0"/>
                </a:solidFill>
              </a:rPr>
              <a:t>Homepage</a:t>
            </a:r>
            <a:endParaRPr lang="de-DE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8199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335" y="460023"/>
            <a:ext cx="5773084" cy="5903108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1924335" y="1125493"/>
            <a:ext cx="4946674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1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Eigener</a:t>
            </a:r>
          </a:p>
          <a:p>
            <a:pPr algn="ctr"/>
            <a:r>
              <a:rPr lang="de-DE" sz="1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Verein</a:t>
            </a:r>
            <a:endParaRPr lang="de-DE" sz="1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97833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650383" y="1139962"/>
            <a:ext cx="840346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800" b="1" dirty="0">
                <a:solidFill>
                  <a:srgbClr val="0070C0"/>
                </a:solidFill>
              </a:rPr>
              <a:t>Sammeln und Erhalten von historischen, technischen Geräten insbesondere Rechen- und Schreibmaschinen, Radios, Telefonen, Fernmeldegeräten und Computern sowie den dazu gehörenden Dokumenten.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409433" y="177421"/>
            <a:ext cx="2952924" cy="646331"/>
          </a:xfrm>
          <a:prstGeom prst="rect">
            <a:avLst/>
          </a:prstGeom>
          <a:solidFill>
            <a:srgbClr val="FFFFFF">
              <a:alpha val="49804"/>
            </a:srgb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solidFill>
                  <a:srgbClr val="0070C0"/>
                </a:solidFill>
              </a:rPr>
              <a:t>Eigener Verein</a:t>
            </a:r>
            <a:endParaRPr lang="de-DE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9257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" t="9195" r="13396" b="704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09433" y="177421"/>
            <a:ext cx="2952924" cy="646331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solidFill>
                  <a:schemeClr val="bg1"/>
                </a:solidFill>
              </a:rPr>
              <a:t>Eigener Verein</a:t>
            </a:r>
            <a:endParaRPr lang="de-DE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6388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3641" y="82085"/>
            <a:ext cx="1670208" cy="373063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09433" y="177421"/>
            <a:ext cx="2952924" cy="646331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solidFill>
                  <a:schemeClr val="bg1"/>
                </a:solidFill>
              </a:rPr>
              <a:t>Eigener Verein</a:t>
            </a:r>
            <a:endParaRPr lang="de-DE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118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335" y="460023"/>
            <a:ext cx="5773084" cy="5903108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297026" y="1139141"/>
            <a:ext cx="8665322" cy="50167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1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Ausstellungs-</a:t>
            </a:r>
          </a:p>
          <a:p>
            <a:pPr algn="ctr"/>
            <a:r>
              <a:rPr lang="de-DE" sz="1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Räume</a:t>
            </a:r>
            <a:br>
              <a:rPr lang="de-DE" sz="1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endParaRPr lang="de-DE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71710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545909" y="245660"/>
            <a:ext cx="7779224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 smtClean="0">
                <a:solidFill>
                  <a:srgbClr val="0070C0"/>
                </a:solidFill>
              </a:rPr>
              <a:t>Agenda:</a:t>
            </a:r>
            <a:br>
              <a:rPr lang="de-DE" sz="4800" b="1" dirty="0" smtClean="0">
                <a:solidFill>
                  <a:srgbClr val="0070C0"/>
                </a:solidFill>
              </a:rPr>
            </a:br>
            <a:endParaRPr lang="de-DE" sz="1400" b="1" dirty="0" smtClean="0">
              <a:solidFill>
                <a:srgbClr val="0070C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4800" b="1" dirty="0" smtClean="0">
                <a:solidFill>
                  <a:srgbClr val="0070C0"/>
                </a:solidFill>
              </a:rPr>
              <a:t>Gründung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4800" b="1" dirty="0" smtClean="0">
                <a:solidFill>
                  <a:srgbClr val="0070C0"/>
                </a:solidFill>
              </a:rPr>
              <a:t>Flyer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4800" b="1" dirty="0" smtClean="0">
                <a:solidFill>
                  <a:srgbClr val="0070C0"/>
                </a:solidFill>
              </a:rPr>
              <a:t>Homepage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4800" b="1" dirty="0" smtClean="0">
                <a:solidFill>
                  <a:srgbClr val="0070C0"/>
                </a:solidFill>
              </a:rPr>
              <a:t>Eigener Verein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4800" b="1" dirty="0">
                <a:solidFill>
                  <a:srgbClr val="0070C0"/>
                </a:solidFill>
              </a:rPr>
              <a:t>Ausstellungsräume</a:t>
            </a:r>
            <a:br>
              <a:rPr lang="de-DE" sz="4800" b="1" dirty="0">
                <a:solidFill>
                  <a:srgbClr val="0070C0"/>
                </a:solidFill>
              </a:rPr>
            </a:br>
            <a:r>
              <a:rPr lang="de-DE" sz="4800" b="1" dirty="0" smtClean="0">
                <a:solidFill>
                  <a:srgbClr val="0070C0"/>
                </a:solidFill>
              </a:rPr>
              <a:t>- Stadtmuseum</a:t>
            </a:r>
            <a:br>
              <a:rPr lang="de-DE" sz="4800" b="1" dirty="0" smtClean="0">
                <a:solidFill>
                  <a:srgbClr val="0070C0"/>
                </a:solidFill>
              </a:rPr>
            </a:br>
            <a:r>
              <a:rPr lang="de-DE" sz="4800" b="1" dirty="0" smtClean="0">
                <a:solidFill>
                  <a:srgbClr val="0070C0"/>
                </a:solidFill>
              </a:rPr>
              <a:t>- Kulturnacht</a:t>
            </a:r>
            <a:endParaRPr lang="de-DE" sz="4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7484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09433" y="177421"/>
            <a:ext cx="2025619" cy="646331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solidFill>
                  <a:schemeClr val="bg1"/>
                </a:solidFill>
              </a:rPr>
              <a:t>Seestr. 44</a:t>
            </a:r>
            <a:endParaRPr lang="de-DE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2435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04876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09433" y="177421"/>
            <a:ext cx="2025619" cy="646331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solidFill>
                  <a:schemeClr val="bg1"/>
                </a:solidFill>
              </a:rPr>
              <a:t>Seestr. 44</a:t>
            </a:r>
            <a:endParaRPr lang="de-DE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3542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5.55556E-7 0 L -0.75347 -0.00255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74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" r="21116"/>
          <a:stretch/>
        </p:blipFill>
        <p:spPr>
          <a:xfrm>
            <a:off x="-1" y="0"/>
            <a:ext cx="11805313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09433" y="177421"/>
            <a:ext cx="2025619" cy="646331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solidFill>
                  <a:schemeClr val="bg1"/>
                </a:solidFill>
              </a:rPr>
              <a:t>Seestr. 44</a:t>
            </a:r>
            <a:endParaRPr lang="de-DE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6153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88889E-6 0 L -0.29028 -0.0004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14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09433" y="177421"/>
            <a:ext cx="4574714" cy="646331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solidFill>
                  <a:schemeClr val="bg1"/>
                </a:solidFill>
              </a:rPr>
              <a:t>Seestr. 44, Wolfgang H.</a:t>
            </a:r>
            <a:endParaRPr lang="de-DE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2919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6" r="12475"/>
          <a:stretch/>
        </p:blipFill>
        <p:spPr>
          <a:xfrm>
            <a:off x="0" y="0"/>
            <a:ext cx="9530366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09433" y="177421"/>
            <a:ext cx="3947812" cy="646331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solidFill>
                  <a:schemeClr val="bg1"/>
                </a:solidFill>
              </a:rPr>
              <a:t>Reformhaus Berger</a:t>
            </a:r>
            <a:endParaRPr lang="de-DE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5339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5661335" cy="6858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09433" y="177421"/>
            <a:ext cx="3947812" cy="646331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solidFill>
                  <a:schemeClr val="bg1"/>
                </a:solidFill>
              </a:rPr>
              <a:t>Reformhaus Berger</a:t>
            </a:r>
            <a:endParaRPr lang="de-DE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7489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-0.7099 -0.00139 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03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09433" y="177421"/>
            <a:ext cx="3947812" cy="646331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solidFill>
                  <a:schemeClr val="bg1"/>
                </a:solidFill>
              </a:rPr>
              <a:t>Reformhaus Berger</a:t>
            </a:r>
            <a:endParaRPr lang="de-DE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5704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754" y="0"/>
            <a:ext cx="51435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09433" y="177421"/>
            <a:ext cx="5932778" cy="646331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Schreibwaren Schmidt-Winter</a:t>
            </a:r>
            <a:endParaRPr lang="de-D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74033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09433" y="177421"/>
            <a:ext cx="5932778" cy="646331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Schreibwaren Schmidt-Winter</a:t>
            </a:r>
            <a:endParaRPr lang="de-D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90775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1" b="5109"/>
          <a:stretch/>
        </p:blipFill>
        <p:spPr>
          <a:xfrm>
            <a:off x="-1" y="-1"/>
            <a:ext cx="9144001" cy="6851561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09433" y="177421"/>
            <a:ext cx="5946693" cy="646331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Schaukasten in der Realschule</a:t>
            </a:r>
            <a:endParaRPr lang="de-D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6607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335" y="460023"/>
            <a:ext cx="5773084" cy="5903108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1055278" y="2626747"/>
            <a:ext cx="6569427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1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Gründung</a:t>
            </a:r>
            <a:endParaRPr lang="de-DE" sz="1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07108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09433" y="177421"/>
            <a:ext cx="5946693" cy="646331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Schaukasten in der Realschule</a:t>
            </a:r>
            <a:endParaRPr lang="de-D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8367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9" y="2019186"/>
            <a:ext cx="8175009" cy="2594039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239339" y="1111846"/>
            <a:ext cx="8665322" cy="50167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1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Ausstellungs-</a:t>
            </a:r>
          </a:p>
          <a:p>
            <a:pPr algn="ctr"/>
            <a:r>
              <a:rPr lang="de-DE" sz="1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Räume</a:t>
            </a:r>
            <a:br>
              <a:rPr lang="de-DE" sz="1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r>
              <a:rPr lang="de-DE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Kulturnacht</a:t>
            </a:r>
            <a:endParaRPr lang="de-DE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37787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17532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09433" y="177421"/>
            <a:ext cx="3482428" cy="646331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Kulturnacht 2010</a:t>
            </a:r>
            <a:endParaRPr lang="de-D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32016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5.55556E-7 0 L -0.36996 0.0004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0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738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09433" y="177421"/>
            <a:ext cx="3482428" cy="646331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Kulturnacht 2011</a:t>
            </a:r>
            <a:endParaRPr lang="de-D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67277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88889E-6 0 L -0.27309 0.0004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6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09433" y="177421"/>
            <a:ext cx="3482428" cy="646331"/>
          </a:xfrm>
          <a:prstGeom prst="rect">
            <a:avLst/>
          </a:prstGeom>
          <a:solidFill>
            <a:srgbClr val="BFBFBF">
              <a:alpha val="60000"/>
            </a:srgb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Kulturnacht 2012</a:t>
            </a:r>
            <a:endParaRPr lang="de-D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83665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09433" y="177421"/>
            <a:ext cx="3482428" cy="646331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Kulturnacht 2013</a:t>
            </a:r>
            <a:endParaRPr lang="de-D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79818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5700417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09433" y="177421"/>
            <a:ext cx="3482428" cy="646331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Kulturnacht 2014</a:t>
            </a:r>
            <a:endParaRPr lang="de-D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10924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 L -0.61545 0.00046 " pathEditMode="relative" rAng="0" ptsTypes="AA">
                                      <p:cBhvr>
                                        <p:cTn id="6" dur="5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81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7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09433" y="177421"/>
            <a:ext cx="3482428" cy="646331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Kulturnacht 2015</a:t>
            </a:r>
            <a:endParaRPr lang="de-D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75543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09433" y="177421"/>
            <a:ext cx="3482428" cy="646331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Kulturnacht 2016</a:t>
            </a:r>
            <a:endParaRPr lang="de-D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87654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9" y="2019186"/>
            <a:ext cx="8175009" cy="2594039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239339" y="1111846"/>
            <a:ext cx="8665322" cy="50167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1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Ausstellungs-</a:t>
            </a:r>
          </a:p>
          <a:p>
            <a:pPr algn="ctr"/>
            <a:r>
              <a:rPr lang="de-DE" sz="1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Räume</a:t>
            </a:r>
            <a:br>
              <a:rPr lang="de-DE" sz="1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r>
              <a:rPr lang="de-DE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Stadtmuseum</a:t>
            </a:r>
            <a:endParaRPr lang="de-DE" sz="8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203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372814" y="3093508"/>
            <a:ext cx="847526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b="1" dirty="0" smtClean="0">
                <a:solidFill>
                  <a:srgbClr val="0070C0"/>
                </a:solidFill>
              </a:rPr>
              <a:t>Sie </a:t>
            </a:r>
            <a:r>
              <a:rPr lang="de-DE" sz="3600" b="1" dirty="0">
                <a:solidFill>
                  <a:srgbClr val="0070C0"/>
                </a:solidFill>
              </a:rPr>
              <a:t>nennen sich CompuRama und sind Freaks. Rund 20 Computerverrückte jeder Altersschicht haben sich Anfang dieses Jahres unter dem Dach der "Ideenschmiede" zusammengefunden, um eine Art Computermuseum aufzubauen.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764" y="760274"/>
            <a:ext cx="3143311" cy="222127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14" y="1171532"/>
            <a:ext cx="2699865" cy="83020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72814" y="1870910"/>
            <a:ext cx="18389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rgbClr val="FF0000"/>
                </a:solidFill>
              </a:rPr>
              <a:t>05.12.2007</a:t>
            </a:r>
            <a:endParaRPr lang="de-DE" sz="2800" b="1" dirty="0">
              <a:solidFill>
                <a:srgbClr val="FF0000"/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2679" y="760274"/>
            <a:ext cx="2236382" cy="2286751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09433" y="177421"/>
            <a:ext cx="2105063" cy="646331"/>
          </a:xfrm>
          <a:prstGeom prst="rect">
            <a:avLst/>
          </a:prstGeom>
          <a:solidFill>
            <a:srgbClr val="FFFFFF">
              <a:alpha val="49804"/>
            </a:srgb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solidFill>
                  <a:srgbClr val="0070C0"/>
                </a:solidFill>
              </a:rPr>
              <a:t>Gründung</a:t>
            </a:r>
            <a:endParaRPr lang="de-DE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0441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630" y="109182"/>
            <a:ext cx="4902591" cy="660551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feld 5"/>
          <p:cNvSpPr txBox="1"/>
          <p:nvPr/>
        </p:nvSpPr>
        <p:spPr>
          <a:xfrm rot="16200000">
            <a:off x="5227816" y="1708294"/>
            <a:ext cx="3899144" cy="646331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solidFill>
                  <a:srgbClr val="0070C0"/>
                </a:solidFill>
              </a:rPr>
              <a:t>Stadtmuseum 2011</a:t>
            </a:r>
            <a:endParaRPr lang="de-DE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5118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609" y="156949"/>
            <a:ext cx="4362734" cy="654410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feld 2"/>
          <p:cNvSpPr txBox="1"/>
          <p:nvPr/>
        </p:nvSpPr>
        <p:spPr>
          <a:xfrm rot="16200000">
            <a:off x="5227816" y="1708294"/>
            <a:ext cx="3899144" cy="646331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solidFill>
                  <a:srgbClr val="0070C0"/>
                </a:solidFill>
              </a:rPr>
              <a:t>Stadtmuseum 2011</a:t>
            </a:r>
            <a:endParaRPr lang="de-DE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0500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462" y="109182"/>
            <a:ext cx="4646613" cy="660551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feld 2"/>
          <p:cNvSpPr txBox="1"/>
          <p:nvPr/>
        </p:nvSpPr>
        <p:spPr>
          <a:xfrm rot="16200000">
            <a:off x="5227816" y="1708294"/>
            <a:ext cx="3899144" cy="646331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solidFill>
                  <a:srgbClr val="0070C0"/>
                </a:solidFill>
              </a:rPr>
              <a:t>Stadtmuseum 2013</a:t>
            </a:r>
            <a:endParaRPr lang="de-DE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5839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" r="4856"/>
          <a:stretch/>
        </p:blipFill>
        <p:spPr>
          <a:xfrm>
            <a:off x="-54591" y="0"/>
            <a:ext cx="9198591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09433" y="177421"/>
            <a:ext cx="3899144" cy="646331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Stadtmuseum 2013</a:t>
            </a:r>
            <a:endParaRPr lang="de-D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33378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5" r="59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09433" y="177421"/>
            <a:ext cx="3899144" cy="646331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Stadtmuseum 2015</a:t>
            </a:r>
            <a:endParaRPr lang="de-D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579" y="1957387"/>
            <a:ext cx="2266950" cy="477202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72354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1" b="1162"/>
          <a:stretch/>
        </p:blipFill>
        <p:spPr>
          <a:xfrm>
            <a:off x="313898" y="900752"/>
            <a:ext cx="8539732" cy="575935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feld 2"/>
          <p:cNvSpPr txBox="1"/>
          <p:nvPr/>
        </p:nvSpPr>
        <p:spPr>
          <a:xfrm>
            <a:off x="409433" y="177421"/>
            <a:ext cx="3899144" cy="646331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solidFill>
                  <a:srgbClr val="0070C0"/>
                </a:solidFill>
              </a:rPr>
              <a:t>Stadtmuseum 2015</a:t>
            </a:r>
            <a:endParaRPr lang="de-DE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3488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" t="-606" r="-790" b="20619"/>
          <a:stretch/>
        </p:blipFill>
        <p:spPr>
          <a:xfrm>
            <a:off x="0" y="0"/>
            <a:ext cx="9144000" cy="6992789"/>
          </a:xfrm>
          <a:prstGeom prst="rect">
            <a:avLst/>
          </a:prstGeom>
          <a:solidFill>
            <a:srgbClr val="E7E6E6"/>
          </a:solidFill>
          <a:ln>
            <a:solidFill>
              <a:schemeClr val="bg1"/>
            </a:solidFill>
          </a:ln>
        </p:spPr>
      </p:pic>
      <p:pic>
        <p:nvPicPr>
          <p:cNvPr id="4" name="Picture 2" descr="File:Radolfzell Wappe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401" y="4622144"/>
            <a:ext cx="548990" cy="58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7093278" y="5113576"/>
            <a:ext cx="1306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Forte" panose="03060902040502070203" pitchFamily="66" charset="0"/>
              </a:rPr>
              <a:t>Radolfzell</a:t>
            </a:r>
            <a:endParaRPr lang="de-DE" dirty="0">
              <a:latin typeface="Forte" panose="03060902040502070203" pitchFamily="66" charset="0"/>
            </a:endParaRPr>
          </a:p>
        </p:txBody>
      </p:sp>
      <p:sp>
        <p:nvSpPr>
          <p:cNvPr id="9" name="Abgerundetes Rechteck 8"/>
          <p:cNvSpPr/>
          <p:nvPr/>
        </p:nvSpPr>
        <p:spPr>
          <a:xfrm>
            <a:off x="733135" y="4754960"/>
            <a:ext cx="2801636" cy="7124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266" y="4818864"/>
            <a:ext cx="2405788" cy="537365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 rot="19496952">
            <a:off x="-218452" y="2988563"/>
            <a:ext cx="10144012" cy="1015663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de-DE" sz="60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 Fernziel der </a:t>
            </a:r>
            <a:r>
              <a:rPr lang="de-DE" sz="60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CompuRama ?</a:t>
            </a:r>
            <a:endParaRPr lang="de-DE" sz="60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86151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204" y="760274"/>
            <a:ext cx="2961698" cy="222127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09433" y="177421"/>
            <a:ext cx="2105063" cy="646331"/>
          </a:xfrm>
          <a:prstGeom prst="rect">
            <a:avLst/>
          </a:prstGeom>
          <a:solidFill>
            <a:srgbClr val="FFFFFF">
              <a:alpha val="49804"/>
            </a:srgb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solidFill>
                  <a:srgbClr val="0070C0"/>
                </a:solidFill>
              </a:rPr>
              <a:t>Gründung</a:t>
            </a:r>
            <a:endParaRPr lang="de-DE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3407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310000" y="3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81481E-6 L -0.29566 0.228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92" y="1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48" y="1473958"/>
            <a:ext cx="8658140" cy="372583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feld 5"/>
          <p:cNvSpPr txBox="1"/>
          <p:nvPr/>
        </p:nvSpPr>
        <p:spPr>
          <a:xfrm>
            <a:off x="409433" y="177421"/>
            <a:ext cx="2105063" cy="646331"/>
          </a:xfrm>
          <a:prstGeom prst="rect">
            <a:avLst/>
          </a:prstGeom>
          <a:solidFill>
            <a:srgbClr val="FFFFFF">
              <a:alpha val="49804"/>
            </a:srgb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solidFill>
                  <a:srgbClr val="0070C0"/>
                </a:solidFill>
              </a:rPr>
              <a:t>Gründung</a:t>
            </a:r>
            <a:endParaRPr lang="de-DE" sz="3600" b="1" dirty="0">
              <a:solidFill>
                <a:srgbClr val="0070C0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1774209" y="2415654"/>
            <a:ext cx="2156346" cy="2729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12271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1" r="2836"/>
          <a:stretch/>
        </p:blipFill>
        <p:spPr>
          <a:xfrm>
            <a:off x="-13648" y="0"/>
            <a:ext cx="9157648" cy="6858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09433" y="177421"/>
            <a:ext cx="2105063" cy="646331"/>
          </a:xfrm>
          <a:prstGeom prst="rect">
            <a:avLst/>
          </a:prstGeom>
          <a:solidFill>
            <a:srgbClr val="FFFFFF">
              <a:alpha val="49804"/>
            </a:srgb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solidFill>
                  <a:srgbClr val="0070C0"/>
                </a:solidFill>
              </a:rPr>
              <a:t>Gründung</a:t>
            </a:r>
            <a:endParaRPr lang="de-DE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9229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09433" y="177421"/>
            <a:ext cx="2105063" cy="646331"/>
          </a:xfrm>
          <a:prstGeom prst="rect">
            <a:avLst/>
          </a:prstGeom>
          <a:solidFill>
            <a:srgbClr val="FFFFFF">
              <a:alpha val="49804"/>
            </a:srgb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solidFill>
                  <a:srgbClr val="0070C0"/>
                </a:solidFill>
              </a:rPr>
              <a:t>Gründung</a:t>
            </a:r>
            <a:endParaRPr lang="de-DE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7201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B77BB9B5-2F42-4DF9-BDA7-50F507599A4D}" vid="{2CBB3DF5-3678-498F-9391-DCD33DA1267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219</Words>
  <Application>Microsoft Office PowerPoint</Application>
  <PresentationFormat>Bildschirmpräsentation (4:3)</PresentationFormat>
  <Paragraphs>85</Paragraphs>
  <Slides>56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56</vt:i4>
      </vt:variant>
    </vt:vector>
  </HeadingPairs>
  <TitlesOfParts>
    <vt:vector size="61" baseType="lpstr">
      <vt:lpstr>Arial</vt:lpstr>
      <vt:lpstr>Calibri</vt:lpstr>
      <vt:lpstr>Forte</vt:lpstr>
      <vt:lpstr>Times New Roman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Anton Eicher</dc:creator>
  <cp:lastModifiedBy>Anton Eicher</cp:lastModifiedBy>
  <cp:revision>102</cp:revision>
  <cp:lastPrinted>2017-02-11T07:55:13Z</cp:lastPrinted>
  <dcterms:created xsi:type="dcterms:W3CDTF">2017-02-01T14:56:07Z</dcterms:created>
  <dcterms:modified xsi:type="dcterms:W3CDTF">2017-02-11T10:31:14Z</dcterms:modified>
</cp:coreProperties>
</file>